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67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3ECF42-01BA-420D-B40A-C1D070F3FC48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0715C1-2408-4ACE-9066-E4ECE96C4E8E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42801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147002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AU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Sovereintgn</a:t>
            </a:r>
            <a:r>
              <a:rPr lang="en-A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 Hill</a:t>
            </a:r>
            <a:endParaRPr lang="en-AU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6050" y="1571612"/>
            <a:ext cx="3357586" cy="78581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AU" b="1" cap="all" dirty="0" smtClean="0">
                <a:ln/>
                <a:solidFill>
                  <a:schemeClr val="accent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By </a:t>
            </a:r>
            <a:r>
              <a:rPr lang="en-AU" b="1" cap="all" dirty="0" err="1" smtClean="0">
                <a:ln/>
                <a:solidFill>
                  <a:schemeClr val="accent1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rebecca</a:t>
            </a:r>
            <a:endParaRPr lang="en-AU" b="1" cap="all" dirty="0">
              <a:ln/>
              <a:solidFill>
                <a:schemeClr val="accent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6357982"/>
          </a:xfrm>
        </p:spPr>
        <p:txBody>
          <a:bodyPr>
            <a:normAutofit/>
          </a:bodyPr>
          <a:lstStyle/>
          <a:p>
            <a:r>
              <a:rPr lang="en-A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torched and </a:t>
            </a:r>
            <a:r>
              <a:rPr lang="en-A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perens</a:t>
            </a:r>
            <a:r>
              <a:rPr lang="en-A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and 3 and 4 .we went on Wednesday 24 </a:t>
            </a:r>
            <a:r>
              <a:rPr lang="en-A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</a:t>
            </a:r>
            <a:r>
              <a:rPr lang="en-A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April . We went to sovereign hill . we went to the gold </a:t>
            </a:r>
            <a:r>
              <a:rPr lang="en-A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somelting</a:t>
            </a:r>
            <a:r>
              <a:rPr lang="en-A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gold  shop and more thing we did.</a:t>
            </a:r>
            <a:endParaRPr lang="en-A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15370" cy="1071546"/>
          </a:xfrm>
        </p:spPr>
        <p:txBody>
          <a:bodyPr/>
          <a:lstStyle/>
          <a:p>
            <a:r>
              <a:rPr lang="en-AU" dirty="0" smtClean="0"/>
              <a:t> </a:t>
            </a:r>
            <a:r>
              <a:rPr lang="en-AU" sz="6600" dirty="0" smtClean="0"/>
              <a:t>the first activity </a:t>
            </a:r>
            <a:endParaRPr lang="en-AU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72164"/>
          </a:xfrm>
        </p:spPr>
        <p:txBody>
          <a:bodyPr/>
          <a:lstStyle/>
          <a:p>
            <a:r>
              <a:rPr lang="en-A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First we went to watch  a  </a:t>
            </a:r>
            <a:r>
              <a:rPr lang="en-A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mam</a:t>
            </a:r>
            <a:r>
              <a:rPr lang="en-A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en-A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mult</a:t>
            </a:r>
            <a:r>
              <a:rPr lang="en-AU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A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53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Sovereintgn Hill</vt:lpstr>
      <vt:lpstr>Slide 2</vt:lpstr>
      <vt:lpstr> the first activity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Sovereintgn Hill</dc:title>
  <dc:creator>Education</dc:creator>
  <cp:lastModifiedBy>Education</cp:lastModifiedBy>
  <cp:revision>7</cp:revision>
  <dcterms:created xsi:type="dcterms:W3CDTF">2010-05-05T23:54:46Z</dcterms:created>
  <dcterms:modified xsi:type="dcterms:W3CDTF">2010-06-09T03:13:21Z</dcterms:modified>
</cp:coreProperties>
</file>